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547"/>
  </p:normalViewPr>
  <p:slideViewPr>
    <p:cSldViewPr snapToGrid="0" snapToObjects="1">
      <p:cViewPr>
        <p:scale>
          <a:sx n="130" d="100"/>
          <a:sy n="130" d="100"/>
        </p:scale>
        <p:origin x="144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2526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9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4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6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1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6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2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4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4/6/22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183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loradospringslabordayliftoff.com/" TargetMode="External"/><Relationship Id="rId2" Type="http://schemas.openxmlformats.org/officeDocument/2006/relationships/hyperlink" Target="https://labordayliftoff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oradospringslabordayliftoff.com/become-a-sponsor-3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E14DC-646F-964A-A092-556CF7429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0" y="4602162"/>
            <a:ext cx="4457690" cy="1720850"/>
          </a:xfrm>
        </p:spPr>
        <p:txBody>
          <a:bodyPr anchor="ctr">
            <a:normAutofit/>
          </a:bodyPr>
          <a:lstStyle/>
          <a:p>
            <a:r>
              <a:rPr lang="en-US" dirty="0"/>
              <a:t>2022 BFA Convention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F00CFF-8A88-C645-8CD4-B6F90DAF7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r>
              <a:rPr lang="en-US" dirty="0"/>
              <a:t>Event Symposium</a:t>
            </a:r>
          </a:p>
        </p:txBody>
      </p:sp>
      <p:pic>
        <p:nvPicPr>
          <p:cNvPr id="4" name="Picture 3" descr="Fog-covered mountain">
            <a:extLst>
              <a:ext uri="{FF2B5EF4-FFF2-40B4-BE49-F238E27FC236}">
                <a16:creationId xmlns:a16="http://schemas.microsoft.com/office/drawing/2014/main" id="{5E26720C-E754-994A-7C55-A344C896A1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815" b="12852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5886F09-1532-7D4D-B565-A5DB7E7B2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019" y="391093"/>
            <a:ext cx="7319962" cy="323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6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87FCD-25CA-E94E-80A3-507947AB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8C1A-F794-8647-894C-F7D907A44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Event Name</a:t>
            </a:r>
          </a:p>
          <a:p>
            <a:r>
              <a:rPr lang="en-US" dirty="0"/>
              <a:t>Org Structure</a:t>
            </a:r>
            <a:endParaRPr lang="en-US" i="0" dirty="0"/>
          </a:p>
          <a:p>
            <a:r>
              <a:rPr lang="en-US" dirty="0"/>
              <a:t>Revenue Opportunities</a:t>
            </a:r>
            <a:endParaRPr lang="en-US" i="0" dirty="0"/>
          </a:p>
          <a:p>
            <a:r>
              <a:rPr lang="en-US" dirty="0"/>
              <a:t>Key Success factors</a:t>
            </a:r>
            <a:endParaRPr lang="en-US" i="0" dirty="0"/>
          </a:p>
          <a:p>
            <a:r>
              <a:rPr lang="en-US" dirty="0"/>
              <a:t>Struggles along the way</a:t>
            </a:r>
          </a:p>
        </p:txBody>
      </p:sp>
    </p:spTree>
    <p:extLst>
      <p:ext uri="{BB962C8B-B14F-4D97-AF65-F5344CB8AC3E}">
        <p14:creationId xmlns:p14="http://schemas.microsoft.com/office/powerpoint/2010/main" val="358596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4FA1-61A2-8E42-9394-16E8C6AE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18BA4-1873-E74B-A918-646224C2D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Colorado Springs Labor Day Liftoff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Activity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https://labordayliftoff.com/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https://coloradospringslabordayliftoff.com/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72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A3BE6-341D-3244-AEF2-7FB973290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6826-B917-9042-9472-6AB4A6FE2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1484671"/>
            <a:ext cx="10889840" cy="5063613"/>
          </a:xfrm>
        </p:spPr>
        <p:txBody>
          <a:bodyPr>
            <a:normAutofit/>
          </a:bodyPr>
          <a:lstStyle/>
          <a:p>
            <a:pPr lvl="1"/>
            <a:r>
              <a:rPr lang="en-US" i="0" dirty="0"/>
              <a:t>Hot Apple Productions - new LLC formed to host events</a:t>
            </a:r>
          </a:p>
          <a:p>
            <a:pPr lvl="2"/>
            <a:r>
              <a:rPr lang="en-US" dirty="0"/>
              <a:t>Event Director - Scott </a:t>
            </a:r>
            <a:r>
              <a:rPr lang="en-US" dirty="0" err="1"/>
              <a:t>Appelman</a:t>
            </a:r>
            <a:endParaRPr lang="en-US" dirty="0"/>
          </a:p>
          <a:p>
            <a:pPr lvl="2"/>
            <a:r>
              <a:rPr lang="en-US" dirty="0"/>
              <a:t>Concessions - Heather </a:t>
            </a:r>
            <a:r>
              <a:rPr lang="en-US" dirty="0" err="1"/>
              <a:t>Appelman</a:t>
            </a:r>
            <a:endParaRPr lang="en-US" dirty="0"/>
          </a:p>
          <a:p>
            <a:pPr lvl="2"/>
            <a:r>
              <a:rPr lang="en-US" dirty="0"/>
              <a:t>Pilot and Event Coordination - Amanda Rhea and Taylor</a:t>
            </a:r>
          </a:p>
          <a:p>
            <a:pPr lvl="1"/>
            <a:r>
              <a:rPr lang="en-US" i="0" dirty="0"/>
              <a:t>Colorado Springs Sports Corporation - a non-profit that specializes in event management</a:t>
            </a:r>
          </a:p>
          <a:p>
            <a:pPr lvl="2"/>
            <a:r>
              <a:rPr lang="en-US" dirty="0"/>
              <a:t>Event Logistics</a:t>
            </a:r>
          </a:p>
          <a:p>
            <a:pPr lvl="2"/>
            <a:r>
              <a:rPr lang="en-US" dirty="0"/>
              <a:t>Key City Contacts (Police, Fire,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Sponsorship Sales</a:t>
            </a:r>
          </a:p>
          <a:p>
            <a:pPr lvl="1"/>
            <a:r>
              <a:rPr lang="en-US" i="0" dirty="0"/>
              <a:t>City of Colorado Springs - Strong advocate and funding partner</a:t>
            </a:r>
          </a:p>
          <a:p>
            <a:pPr lvl="2"/>
            <a:r>
              <a:rPr lang="en-US" dirty="0"/>
              <a:t>Mayor's Office</a:t>
            </a:r>
          </a:p>
          <a:p>
            <a:pPr lvl="2"/>
            <a:r>
              <a:rPr lang="en-US" dirty="0"/>
              <a:t>LART (Lodging and Rental Tax) Committee</a:t>
            </a:r>
          </a:p>
        </p:txBody>
      </p:sp>
    </p:spTree>
    <p:extLst>
      <p:ext uri="{BB962C8B-B14F-4D97-AF65-F5344CB8AC3E}">
        <p14:creationId xmlns:p14="http://schemas.microsoft.com/office/powerpoint/2010/main" val="252933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FCA5-09CA-8E4A-81A1-A78781DD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CD8A-43EB-7F4A-86E6-1776EFECE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i="0" dirty="0"/>
              <a:t>Sponsors (Event, Balloon, In-Kind)</a:t>
            </a:r>
          </a:p>
          <a:p>
            <a:pPr lvl="2"/>
            <a:r>
              <a:rPr lang="en-US" dirty="0">
                <a:hlinkClick r:id="rId2"/>
              </a:rPr>
              <a:t>https://www.coloradospringslabordayliftoff.com/become-a-sponsor-3/</a:t>
            </a:r>
            <a:br>
              <a:rPr lang="en-US" dirty="0"/>
            </a:br>
            <a:endParaRPr lang="en-US" dirty="0"/>
          </a:p>
          <a:p>
            <a:pPr lvl="1"/>
            <a:r>
              <a:rPr lang="en-US" i="0" dirty="0"/>
              <a:t>Parking (Pre-sales and During Event)</a:t>
            </a:r>
          </a:p>
          <a:p>
            <a:pPr lvl="1"/>
            <a:r>
              <a:rPr lang="en-US" i="0" dirty="0"/>
              <a:t>Concessions (Fee and Percentage)</a:t>
            </a:r>
          </a:p>
          <a:p>
            <a:pPr lvl="1"/>
            <a:r>
              <a:rPr lang="en-US" i="0" dirty="0"/>
              <a:t>Pilot Fee (although refunded in show up money)</a:t>
            </a:r>
          </a:p>
          <a:p>
            <a:pPr lvl="1"/>
            <a:r>
              <a:rPr lang="en-US" i="0" dirty="0"/>
              <a:t>NOT Gate/Attendance</a:t>
            </a:r>
          </a:p>
        </p:txBody>
      </p:sp>
    </p:spTree>
    <p:extLst>
      <p:ext uri="{BB962C8B-B14F-4D97-AF65-F5344CB8AC3E}">
        <p14:creationId xmlns:p14="http://schemas.microsoft.com/office/powerpoint/2010/main" val="42995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B7EA-3000-CB4A-92E7-5B4B506D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success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E1B9E-C721-454A-84C3-CEEC5D876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i="0" dirty="0"/>
              <a:t>Partnership allows for specialization</a:t>
            </a:r>
          </a:p>
          <a:p>
            <a:pPr lvl="1"/>
            <a:r>
              <a:rPr lang="en-US" i="0" dirty="0"/>
              <a:t>Recruited experts from other cities (launch directors, </a:t>
            </a:r>
            <a:r>
              <a:rPr lang="en-US" i="0" dirty="0" err="1"/>
              <a:t>etc</a:t>
            </a:r>
            <a:r>
              <a:rPr lang="en-US" i="0" dirty="0"/>
              <a:t>)</a:t>
            </a:r>
          </a:p>
          <a:p>
            <a:pPr lvl="1"/>
            <a:r>
              <a:rPr lang="en-US" i="0" dirty="0"/>
              <a:t>Year-round relationship building (FAA, Airport, Military, Police, Sheriff, </a:t>
            </a:r>
            <a:r>
              <a:rPr lang="en-US" i="0" dirty="0" err="1"/>
              <a:t>etc</a:t>
            </a:r>
            <a:r>
              <a:rPr lang="en-US" i="0" dirty="0"/>
              <a:t>)</a:t>
            </a:r>
          </a:p>
          <a:p>
            <a:pPr lvl="1"/>
            <a:r>
              <a:rPr lang="en-US" i="0" dirty="0"/>
              <a:t>Standing on the shoulders of giants (Dewey and Patsy)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6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26E57-0A4E-6645-B870-31FF20C4A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Struggles /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B574C-DF69-8C45-BB9F-0EF20DAA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i="0" dirty="0"/>
              <a:t>Specialists are sometimes ignorant of other activities</a:t>
            </a:r>
          </a:p>
          <a:p>
            <a:pPr lvl="1"/>
            <a:r>
              <a:rPr lang="en-US" i="0" dirty="0"/>
              <a:t>Sponsorships sold too many balloon rides</a:t>
            </a:r>
          </a:p>
          <a:p>
            <a:pPr lvl="1"/>
            <a:r>
              <a:rPr lang="en-US" i="0" dirty="0"/>
              <a:t>Sponsored rides had poor understanding / show up</a:t>
            </a:r>
          </a:p>
          <a:p>
            <a:pPr lvl="1"/>
            <a:r>
              <a:rPr lang="en-US" i="0" dirty="0"/>
              <a:t>Concessions appeared less than transparent</a:t>
            </a:r>
          </a:p>
          <a:p>
            <a:pPr lvl="1"/>
            <a:r>
              <a:rPr lang="en-US" i="0" dirty="0"/>
              <a:t>No effective emergency management plan (non-balloon) at first</a:t>
            </a:r>
          </a:p>
          <a:p>
            <a:pPr lvl="1"/>
            <a:r>
              <a:rPr lang="en-US" i="0" dirty="0"/>
              <a:t>Very little local recruiting - volunteers are tough</a:t>
            </a:r>
          </a:p>
          <a:p>
            <a:pPr lvl="1"/>
            <a:r>
              <a:rPr lang="en-US" i="0" dirty="0"/>
              <a:t>Crowd management - especially for glows.   Worth it, but a challenge</a:t>
            </a:r>
          </a:p>
        </p:txBody>
      </p:sp>
    </p:spTree>
    <p:extLst>
      <p:ext uri="{BB962C8B-B14F-4D97-AF65-F5344CB8AC3E}">
        <p14:creationId xmlns:p14="http://schemas.microsoft.com/office/powerpoint/2010/main" val="3965681831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1F3F0"/>
      </a:lt2>
      <a:accent1>
        <a:srgbClr val="D229E7"/>
      </a:accent1>
      <a:accent2>
        <a:srgbClr val="7117D5"/>
      </a:accent2>
      <a:accent3>
        <a:srgbClr val="382DE7"/>
      </a:accent3>
      <a:accent4>
        <a:srgbClr val="175BD5"/>
      </a:accent4>
      <a:accent5>
        <a:srgbClr val="27BAE4"/>
      </a:accent5>
      <a:accent6>
        <a:srgbClr val="15C2A1"/>
      </a:accent6>
      <a:hlink>
        <a:srgbClr val="3F8DB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270</Words>
  <Application>Microsoft Macintosh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 Light</vt:lpstr>
      <vt:lpstr>Rockwell Nova Light</vt:lpstr>
      <vt:lpstr>Wingdings</vt:lpstr>
      <vt:lpstr>LeafVTI</vt:lpstr>
      <vt:lpstr>2022 BFA Convention</vt:lpstr>
      <vt:lpstr>Overview</vt:lpstr>
      <vt:lpstr>Event Name</vt:lpstr>
      <vt:lpstr>Organization structure</vt:lpstr>
      <vt:lpstr>Revenue Opportunities</vt:lpstr>
      <vt:lpstr>Key success factors</vt:lpstr>
      <vt:lpstr>Struggles /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BFA Convention</dc:title>
  <dc:creator>Dave Bair</dc:creator>
  <cp:lastModifiedBy>Dave Bair</cp:lastModifiedBy>
  <cp:revision>2</cp:revision>
  <dcterms:created xsi:type="dcterms:W3CDTF">2022-04-06T12:20:02Z</dcterms:created>
  <dcterms:modified xsi:type="dcterms:W3CDTF">2022-04-06T12:33:11Z</dcterms:modified>
</cp:coreProperties>
</file>